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0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31.03.2021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31.03.2021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31.03.2021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31.03.2021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31.03.2021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31.03.2021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31.03.2021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31.03.2021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31.03.2021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31.03.2021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31.03.2021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31.03.2021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54939" y="332656"/>
            <a:ext cx="6408712" cy="3960440"/>
          </a:xfrm>
          <a:prstGeom prst="roundRect">
            <a:avLst/>
          </a:prstGeom>
          <a:gradFill>
            <a:gsLst>
              <a:gs pos="0">
                <a:schemeClr val="accent2">
                  <a:shade val="51000"/>
                  <a:satMod val="130000"/>
                  <a:alpha val="72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33275" y="912492"/>
            <a:ext cx="65527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i="1" dirty="0" smtClean="0">
                <a:solidFill>
                  <a:schemeClr val="bg1"/>
                </a:solidFill>
              </a:rPr>
              <a:t>1 апреля -День смеха</a:t>
            </a:r>
            <a:endParaRPr lang="ru-RU" sz="8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85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224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7520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3527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8598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3256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4546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3200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43943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5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Sara Yasmeen (Wipro Technologies)</dc:creator>
  <cp:lastModifiedBy>ЦСО</cp:lastModifiedBy>
  <cp:revision>5</cp:revision>
  <dcterms:created xsi:type="dcterms:W3CDTF">2010-02-23T11:30:32Z</dcterms:created>
  <dcterms:modified xsi:type="dcterms:W3CDTF">2021-03-31T07:22:02Z</dcterms:modified>
</cp:coreProperties>
</file>